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8" r:id="rId2"/>
    <p:sldId id="260" r:id="rId3"/>
    <p:sldId id="271" r:id="rId4"/>
    <p:sldId id="311" r:id="rId5"/>
    <p:sldId id="283" r:id="rId6"/>
    <p:sldId id="301" r:id="rId7"/>
    <p:sldId id="263" r:id="rId8"/>
    <p:sldId id="296" r:id="rId9"/>
    <p:sldId id="297" r:id="rId10"/>
    <p:sldId id="298" r:id="rId11"/>
    <p:sldId id="299" r:id="rId12"/>
    <p:sldId id="300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2" d="100"/>
          <a:sy n="82" d="100"/>
        </p:scale>
        <p:origin x="-9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670B8-1011-4B45-AD24-C9EF4178CCFE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1A82-8FE0-41A2-AE8A-0D21B7242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9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26.09.2018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26.09.2018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26.09.2018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26.09.2018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26.09.2018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26.09.2018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26.09.2018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26.09.2018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26.09.2018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26.09.2018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26.09.2018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77D7FA-C37C-4876-A91F-094B34951FA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0" y="1340768"/>
            <a:ext cx="6445199" cy="2282257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latin typeface="Georgia" pitchFamily="18" charset="0"/>
              </a:rPr>
              <a:t>Кейс – технологии в ДО</a:t>
            </a:r>
            <a:br>
              <a:rPr lang="ru-RU" sz="5400" b="1" i="1" dirty="0" smtClean="0">
                <a:latin typeface="Georgia" pitchFamily="18" charset="0"/>
              </a:rPr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2241" y="3736622"/>
            <a:ext cx="4457138" cy="152400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      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098" name="Picture 2" descr="http://wiki.iteach.ru/images/7/77/1389795210_11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193863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44816" cy="187220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 ситуационного 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(метод анализа конкретных ситуаций, ситуационные задачи и упражнения,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фото-кейсы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кейс-иллюстрации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41333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Кейс-иллюстрация – это иллюстрация, которая используется для рассмотрения проблемной ситуации.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работы с ней является разбор сути проблемы, анализ возможных решений и выбор лучшего из них.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613667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Кейс-стадии (от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«случай»)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письменное описание какой-то конкретной реальной ситуации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позволяющий разобраться в ее сути, предложить возможные решения и выбрать лучшее из них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дд\SDC10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20" y="989198"/>
            <a:ext cx="2198842" cy="18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esktop\фото\занятие  логопед Федюкина\DSC08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92865"/>
            <a:ext cx="2801840" cy="170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alysh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45566"/>
            <a:ext cx="210623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пдд\IMG_3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3521920" cy="21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«Фото-Кейс»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0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2.arhivurokov.ru/multiurok/html/2018/02/14/s_5a847f71aaabf/832753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6997205" cy="42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8531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младшая </a:t>
            </a:r>
            <a:r>
              <a:rPr lang="ru-RU" sz="32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«Умывание»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5318317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воспитывать привычку самостоятельно умываться, мыть руки с мылом перед едой.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Саша первый день пришел в детский сад. Перед завтраком дети пошли мыть руки. А Саша стоял, ждал воспитателя, и не знал, что ему делать. 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бы вы поступили на месте Саши?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1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2.arhivurokov.ru/multiurok/html/2018/02/14/s_5a847f71aaabf/832753_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0997"/>
            <a:ext cx="58102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6505" y="0"/>
            <a:ext cx="4491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«В гости к медвежонку»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71" y="5369559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закрепить знания о длине.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Медвежонок позвал в гости своих друзей – соседей: зайчонка, бельчонка, волчонка. Ребята так обрадовались, что решили устроить соревнование, кто быстрее добежит от своего домика до домика медвежонка. Первым прибежал заяц, вторым прибежал бельчонок, а волк прибежал последним. 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так долго бежал волк?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5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2.arhivurokov.ru/multiurok/html/2018/02/14/s_5a847f71aaabf/832753_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624"/>
            <a:ext cx="531955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2.arhivurokov.ru/multiurok/html/2018/02/14/s_5a847f71aaabf/832753_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480189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«Кукла»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3573016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детей анализировать поступки; способствовать развитию нравственных аспектов поведения.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760" y="5591277"/>
            <a:ext cx="8575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Во время игры Настя разрешила поиграть со своей любимой куклой подруге Оле. Оля пообещала поиграть и вернуть куклу обратно. Но нечаянно ее сломала. Оля боялась об этом сказать Насте. 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бы вы поступили на месте Оле?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973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2.arhivurokov.ru/multiurok/html/2018/02/14/s_5a847f71aaabf/832753_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1391"/>
            <a:ext cx="649900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2385"/>
            <a:ext cx="6499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«Как правильно переходить улицу»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44522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Цель</a:t>
            </a:r>
            <a:r>
              <a:rPr lang="ru-RU" dirty="0"/>
              <a:t>: закрепить правила дорожного движения.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09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0857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Технологическая карта по работе с кейс-фото «Как правильно переходить улицу</a:t>
            </a:r>
            <a:r>
              <a:rPr lang="ru-RU" b="1" dirty="0" smtClean="0"/>
              <a:t>»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92159"/>
              </p:ext>
            </p:extLst>
          </p:nvPr>
        </p:nvGraphicFramePr>
        <p:xfrm>
          <a:off x="107504" y="836712"/>
          <a:ext cx="8784975" cy="5865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448272"/>
                <a:gridCol w="4104455"/>
              </a:tblGrid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воспитателя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детей</a:t>
                      </a:r>
                      <a:endParaRPr lang="ru-RU" dirty="0"/>
                    </a:p>
                  </a:txBody>
                  <a:tcPr/>
                </a:tc>
              </a:tr>
              <a:tr h="557115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Вводный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 предлагает детям рассмотреть фото.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рассматривают фото. Принимают ситуацию.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Мотивационный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девочка делает на фото? (предлагает сформулировать проблему)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Что девочка не учла, переходя дорогу в данном месте?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Каковы могут быть последствия данного поступка?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Девочка нарушает правила дорожного движения. Переходит дорогу в неположенном месте.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kumimoji="0"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Девочка может попасть под машину.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Поисковый (обсуждение проблемы)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Подумайте, как найти выход из сложившейся ситуации?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 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Переходить дорогу только в предназначенном для этого месте по пешеходному переходу и только на зеленый свет светофора.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Переходить дорогу со старшими братьями или сестрами, держась за руку, по пешеходному переходу, на зеленый свет светофора.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Переходить дорогу только с родителями, крепко держась за руку, и только по пешеходному переходу.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Если рядом нет родителей, попросить помощь у инспектора ГИБДД.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35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587288"/>
              </p:ext>
            </p:extLst>
          </p:nvPr>
        </p:nvGraphicFramePr>
        <p:xfrm>
          <a:off x="179512" y="332656"/>
          <a:ext cx="878497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448272"/>
                <a:gridCol w="4104455"/>
              </a:tblGrid>
              <a:tr h="553325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Аналитический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 предложили много ответов. Давайте выберем чей-то один, тот, который кажется правильнее всех на ваш взгляд.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выбирают один ответ.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Итоговый (решение кейса)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 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Ребята, озвучьте ответ, каким образом девочка сможет безопасно перейти дорогу.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Почему вы выбрали именно этот вариант?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озвучивают наиболее правильный ответ, по их мнению.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325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Рефлексивный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Дети, а как бы вы поступили, если оказались в такой ситуации?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kumimoji="0"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 чтобы не попадать в такие ситуации, что нужно знать?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называют варианты моделей своего поведения в подобной ситуации.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kumimoji="0"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Ответы детей.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558923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такой же схеме воспитатель выстраивает работу и с остальными возрастными группами детей.</a:t>
            </a:r>
          </a:p>
        </p:txBody>
      </p:sp>
    </p:spTree>
    <p:extLst>
      <p:ext uri="{BB962C8B-B14F-4D97-AF65-F5344CB8AC3E}">
        <p14:creationId xmlns:p14="http://schemas.microsoft.com/office/powerpoint/2010/main" val="873244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cdn2.arhivurokov.ru/multiurok/html/2018/02/14/s_5a847f71aaabf/832753_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5479"/>
            <a:ext cx="464916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dn2.arhivurokov.ru/multiurok/html/2018/02/14/s_5a847f71aaabf/832753_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90" y="3068960"/>
            <a:ext cx="4824536" cy="366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cdn2.arhivurokov.ru/multiurok/html/2018/02/14/s_5a847f71aaabf/832753_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72278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7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916832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ru-RU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casus</a:t>
            </a:r>
            <a:r>
              <a:rPr lang="ru-RU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(лат.)– 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запутанный необычный случай; </a:t>
            </a:r>
          </a:p>
          <a:p>
            <a:pPr marL="609600" indent="-609600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портфель, чемоданчик. 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bag1-b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933056"/>
            <a:ext cx="2357425" cy="250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Вывод: 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Фото-кейс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-технология» помогает повысить интерес детей к изучаемому материалу, развивает у них такие качества, как социальная активность, коммуникабельность, умение слушать и грамотно излагать свои мысли.</a:t>
            </a:r>
          </a:p>
          <a:p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Главное предназначение «фото-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кейс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-технологии» — развивать способность исследовать различные проблемы и находить их решение, то есть, научиться работать с 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1719107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лудЪ ни о чем и обо всем. - Тонкий Мир - Эзотерический форум 1 - магия, гороскопы, гадания, заговоры, привороты, сонники, аст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859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7" y="817582"/>
            <a:ext cx="7016661" cy="1202485"/>
          </a:xfrm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u="sng" dirty="0" smtClean="0"/>
              <a:t>Для чего нужен кейс?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043607" y="2203450"/>
            <a:ext cx="7056785" cy="3601814"/>
          </a:xfrm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None/>
            </a:pPr>
            <a:r>
              <a:rPr lang="ru-RU" altLang="ru-RU" dirty="0" smtClean="0"/>
              <a:t>	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дает возможность приблизиться к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встать на позицию человека, реально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принимающего решения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на ошибках других. </a:t>
            </a:r>
          </a:p>
          <a:p>
            <a:pPr>
              <a:buFontTx/>
              <a:buNone/>
            </a:pPr>
            <a:r>
              <a:rPr lang="ru-RU" altLang="ru-RU" b="1" dirty="0" smtClean="0"/>
              <a:t>	</a:t>
            </a:r>
            <a:endParaRPr lang="ru-RU" altLang="ru-RU" dirty="0" smtClean="0"/>
          </a:p>
        </p:txBody>
      </p:sp>
      <p:pic>
        <p:nvPicPr>
          <p:cNvPr id="1026" name="Picture 2" descr="&amp;Pcy;&amp;rcy;&amp;ocy;&amp;gcy;&amp;rcy;&amp;acy;&amp;mcy;&amp;mcy;&amp;acy; &amp;tcy;&amp;rcy;&amp;ucy;&amp;dcy;&amp;ocy;&amp;vcy;&amp;ocy;&amp;gcy;&amp;ocy; &amp;vcy;&amp;ocy;&amp;scy;&amp;pcy;&amp;icy;&amp;tcy;&amp;acy;&amp;ncy;&amp;icy;&amp;yacy; &amp;dcy;&amp;ocy;&amp;shcy;&amp;kcy;&amp;ocy;&amp;lcy;&amp;softcy;&amp;ncy;&amp;icy;&amp;kcy;&amp;ocy;&amp;vcy; - &amp;Fcy;&amp;acy;&amp;jcy;&amp;lcy;&amp;ocy;&amp;vcy;&amp;ycy;&amp;jcy; &amp;acy;&amp;rcy;&amp;khcy;&amp;icy;&amp;v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26390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b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marL="609600" indent="-609600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работа с кейсами в рамках учебного процесса была реализована в Гарвардской школе бизнеса в 1908 г. </a:t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 России данная технология стала внедряться лишь последние 3-4 года. </a:t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2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/>
          </a:bodyPr>
          <a:lstStyle/>
          <a:p>
            <a:r>
              <a:rPr lang="ru-RU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кейсов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2541" y="1772816"/>
            <a:ext cx="5401866" cy="39502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кейс (может содержать графики, таблицы, диаграммы, иллюстрации, что делает его более наглядным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Мультимедиа - кейс (наиболее популярный в последнее время, но зависит от технического оснащения ).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(может содержать фильм, аудио и видео материалы. Его минус - ограничена возможность многократного просмотра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 искажение информации и ошибки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 descr="docum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750" y="1556792"/>
            <a:ext cx="1248139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7" descr="24240_im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267" y="2996952"/>
            <a:ext cx="1134671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9" descr="item_52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193" y="4493437"/>
            <a:ext cx="1579697" cy="108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77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4116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Требования к кейс-технологиям:</a:t>
            </a: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 соответствовать четко поставленной цели;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 иметь соответствующий уровень трудности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иллюстрировать типичные ситуации;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 развивать аналитическое мышление;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 провоцировать дискуссию;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 иметь несколько решений.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06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056784" cy="864096"/>
          </a:xfrm>
        </p:spPr>
        <p:txBody>
          <a:bodyPr>
            <a:noAutofit/>
          </a:bodyPr>
          <a:lstStyle/>
          <a:p>
            <a:r>
              <a:rPr lang="ru-RU" sz="4000" u="sng" dirty="0" smtClean="0"/>
              <a:t>Методы кейс - технологии</a:t>
            </a:r>
            <a:endParaRPr lang="ru-RU" sz="40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768752" cy="3240360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ситуационно-ролевых игр;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Игровое проектирование;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 дискуссии.</a:t>
            </a:r>
            <a:r>
              <a:rPr lang="ru-RU" sz="3600" b="1" dirty="0">
                <a:solidFill>
                  <a:srgbClr val="000000"/>
                </a:solidFill>
                <a:latin typeface="Georgia"/>
              </a:rPr>
              <a:t> </a:t>
            </a:r>
            <a:endParaRPr lang="ru-RU" sz="5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ситуационного анализа (метод анализа конкретных ситуаций, 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</a:t>
            </a:r>
            <a:r>
              <a:rPr lang="ru-RU" sz="5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фото-кейсы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кейс-иллюстрации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5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Ситуационно-ролевая игра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413338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 - в виде инсценировки создать перед аудиторией правдивую историческую, правовую, социально-психологическую ситуацию и затем дать возможность оценить поступки и поведение участников игры.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Одна из разновидностей метода инсценировки — ролевая игра.</a:t>
            </a:r>
          </a:p>
        </p:txBody>
      </p:sp>
    </p:spTree>
    <p:extLst>
      <p:ext uri="{BB962C8B-B14F-4D97-AF65-F5344CB8AC3E}">
        <p14:creationId xmlns:p14="http://schemas.microsoft.com/office/powerpoint/2010/main" val="3068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дискуссии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551837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Дискуссия</a:t>
            </a:r>
            <a:r>
              <a:rPr lang="ru-RU" sz="28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 — обмен мнениями по какому-либо вопросу в соответствии с более или менее определёнными правилами процедуры.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К интенсивным технологиям обучения относятся групповые и межгрупповые дискуссии.</a:t>
            </a:r>
          </a:p>
        </p:txBody>
      </p:sp>
    </p:spTree>
    <p:extLst>
      <p:ext uri="{BB962C8B-B14F-4D97-AF65-F5344CB8AC3E}">
        <p14:creationId xmlns:p14="http://schemas.microsoft.com/office/powerpoint/2010/main" val="42142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Words>484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1_Трек</vt:lpstr>
      <vt:lpstr>Кейс – технологии в ДО </vt:lpstr>
      <vt:lpstr>Презентация PowerPoint</vt:lpstr>
      <vt:lpstr>Для чего нужен кейс?</vt:lpstr>
      <vt:lpstr>Историческая справка </vt:lpstr>
      <vt:lpstr>Виды кейсов</vt:lpstr>
      <vt:lpstr>    Требования к кейс-технологиям:  - соответствовать четко поставленной цели; - иметь соответствующий уровень трудности; - иллюстрировать типичные ситуации; - развивать аналитическое мышление; - провоцировать дискуссию; - иметь несколько решений. </vt:lpstr>
      <vt:lpstr>Методы кейс - технологии</vt:lpstr>
      <vt:lpstr>Ситуационно-ролевая игра</vt:lpstr>
      <vt:lpstr>Метод дискуссии</vt:lpstr>
      <vt:lpstr>Метод  ситуационного анализа (метод анализа конкретных ситуаций, ситуационные задачи и упражнения, кейс-стади, фото-кейсы,  кейс-иллюстрации).</vt:lpstr>
      <vt:lpstr>Презентация PowerPoint</vt:lpstr>
      <vt:lpstr>«Фото-Кейс»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– технология</dc:title>
  <dc:creator>user</dc:creator>
  <cp:lastModifiedBy>Мвидео</cp:lastModifiedBy>
  <cp:revision>54</cp:revision>
  <dcterms:created xsi:type="dcterms:W3CDTF">2015-01-09T08:17:04Z</dcterms:created>
  <dcterms:modified xsi:type="dcterms:W3CDTF">2018-09-26T09:20:28Z</dcterms:modified>
</cp:coreProperties>
</file>