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7" r:id="rId4"/>
    <p:sldId id="266" r:id="rId5"/>
    <p:sldId id="273" r:id="rId6"/>
    <p:sldId id="274" r:id="rId7"/>
    <p:sldId id="259" r:id="rId8"/>
    <p:sldId id="258" r:id="rId9"/>
    <p:sldId id="275" r:id="rId10"/>
    <p:sldId id="262" r:id="rId11"/>
    <p:sldId id="276" r:id="rId12"/>
    <p:sldId id="264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07" autoAdjust="0"/>
  </p:normalViewPr>
  <p:slideViewPr>
    <p:cSldViewPr>
      <p:cViewPr>
        <p:scale>
          <a:sx n="76" d="100"/>
          <a:sy n="76" d="100"/>
        </p:scale>
        <p:origin x="-12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ФИГУРНОЕ МЫЛО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СВОИМИ РУКАМИ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l" defTabSz="457200" fontAlgn="base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2100" b="1" dirty="0" smtClean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  <a:p>
            <a:pPr lvl="0" algn="l" defTabSz="457200" fontAlgn="base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Автор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  <a:cs typeface="Arial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проекта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  <a:cs typeface="Arial" charset="0"/>
              </a:rPr>
              <a:t>: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Салимзянова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Ильсияр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Ильгизовна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–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воспитатель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 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МБДОУ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  «</a:t>
            </a: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Детский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сад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 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№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2 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комбинированного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вида</a:t>
            </a: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» </a:t>
            </a: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г</a:t>
            </a: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icrosoft YaHei" pitchFamily="34" charset="-122"/>
              </a:rPr>
              <a:t>.</a:t>
            </a:r>
            <a:r>
              <a:rPr lang="en-US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Бавлы</a:t>
            </a:r>
            <a:endParaRPr lang="en-US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571480"/>
            <a:ext cx="5418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Завершающий этап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00240"/>
            <a:ext cx="66002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Создать фигурное мыло ручной работы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из готовой основы для мыловарения.</a:t>
            </a: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Организовать выставку мыла.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Фотоотчет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500042"/>
            <a:ext cx="9515400" cy="1143000"/>
          </a:xfrm>
        </p:spPr>
        <p:txBody>
          <a:bodyPr>
            <a:noAutofit/>
          </a:bodyPr>
          <a:lstStyle/>
          <a:p>
            <a:pPr marL="2057400" marR="0" lvl="4" indent="-228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Вывод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: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cs typeface="Arial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cs typeface="Arial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-1395536"/>
            <a:ext cx="8496944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000240"/>
            <a:ext cx="836632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Узнали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что такое мыло и как оно появилось;</a:t>
            </a:r>
          </a:p>
          <a:p>
            <a:pPr>
              <a:buFont typeface="Wingdings" pitchFamily="2" charset="2"/>
              <a:buChar char="Ø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Появился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интерес к изучаемому вопросу;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Овладели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технологиями изготовления мыла ручной работы;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ФОТОКОЛЛАЖ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E:\Recycle.Bin\фото\DSCF359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" b="27480"/>
          <a:stretch/>
        </p:blipFill>
        <p:spPr bwMode="auto">
          <a:xfrm>
            <a:off x="683568" y="2564904"/>
            <a:ext cx="2961506" cy="279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:\Recycle.Bin\фото\DSCF36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69" y="2348880"/>
            <a:ext cx="3872086" cy="2850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53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Recycle.Bin\фото\DSCF36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8" y="1889810"/>
            <a:ext cx="3888432" cy="287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Recycle.Bin\фото\DSCF36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0" y="2780928"/>
            <a:ext cx="3582777" cy="332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39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Recycle.Bin\фото\DSCF36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64" y="2492896"/>
            <a:ext cx="3402260" cy="294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Recycle.Bin\фото\DSCF3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5210"/>
            <a:ext cx="3664296" cy="3303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76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Recycle.Bin\фото\DSCF36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Recycle.Bin\фото\DSCF36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690293" cy="280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13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Recycle.Bin\фото\DSCF36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3670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76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01444"/>
            <a:ext cx="430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643050"/>
            <a:ext cx="77867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О.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Дыбина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«Неизведанное рядом», «Творим, изменяем, преобразуем».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И. В. Цветкова «Игры и проекты». Ярославль; Академия развития, 1997.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Проективный метод в деятельности дошкольного учреждения.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Аркти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– М. ; 2004.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00042"/>
            <a:ext cx="6585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Используемая литература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0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280920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Актуальность: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/>
              <a:t>Мыловарение — это настоящее искусство, где есть простор для творчества. На этом основании и возникла идея создания проекта «Фигурное мыло своими руками».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-c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оздать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условия для исследовательской деятельности и развития познавательных и творческих способностей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детей;</a:t>
            </a:r>
            <a:endParaRPr lang="en-US" dirty="0" smtClean="0">
              <a:solidFill>
                <a:srgbClr val="333333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b="1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/>
                <a:ea typeface="Times New Roman"/>
              </a:rPr>
              <a:t>Задачи: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Познакомиться с историей </a:t>
            </a:r>
            <a:r>
              <a:rPr lang="ru-RU" dirty="0" smtClean="0">
                <a:latin typeface="Times New Roman"/>
                <a:ea typeface="Times New Roman"/>
              </a:rPr>
              <a:t>мыловарения </a:t>
            </a:r>
            <a:r>
              <a:rPr lang="ru-RU" dirty="0">
                <a:latin typeface="Times New Roman"/>
                <a:ea typeface="Times New Roman"/>
              </a:rPr>
              <a:t>и процессом </a:t>
            </a:r>
            <a:r>
              <a:rPr lang="ru-RU" dirty="0" smtClean="0">
                <a:latin typeface="Times New Roman"/>
                <a:ea typeface="Times New Roman"/>
              </a:rPr>
              <a:t>изготовления;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Times New Roman"/>
              </a:rPr>
              <a:t>Изготовить фигурное мыло;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Развитие логического мышления, умение делать выводы и заключения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 проекте: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7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2928" cy="404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57148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Вид проекта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428868"/>
            <a:ext cx="5446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количеству участников: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продолжительности: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содержанию: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 исследовательский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0648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Возраст участников: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4-5 лет.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Срок реализации: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3 неделя августа.</a:t>
            </a: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Участники: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воспитатель, дети средней группы.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07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6559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Подготовительный этап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750231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Выбор темы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Постановка 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целей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Подбор 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изучение методической </a:t>
            </a:r>
          </a:p>
          <a:p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литературы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Подбор 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наглядного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Подбор 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художественной литературы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Организация 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развивающей среды в группе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50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428604"/>
            <a:ext cx="4117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Основной этап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357430"/>
            <a:ext cx="734855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Беседа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 тему: Что такое мыло? Каким оно бывает?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Чтение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произведения К.И.Чуковского "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Мойдодыр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".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Ситуативный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разговор «Как можно защититься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от микробов».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Познакомить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 историей мыловарения.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50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Я мою руки…</a:t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49942"/>
            <a:ext cx="3960440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Мыло </a:t>
            </a: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бывает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Разным-преразным</a:t>
            </a: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Синим,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Зеленым, 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Оранжевым, 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Красным…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Но не пойму,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Отчего же всегда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Черной-пречерной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  <a:t>Бывает вода?</a:t>
            </a:r>
            <a:br>
              <a:rPr lang="ru-RU" sz="2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Arial"/>
                <a:cs typeface="Arial"/>
              </a:rPr>
              <a:t>               </a:t>
            </a:r>
            <a:r>
              <a:rPr lang="ru-RU" sz="2800" b="1" i="1" kern="0" dirty="0" smtClean="0">
                <a:solidFill>
                  <a:srgbClr val="002060"/>
                </a:solidFill>
                <a:latin typeface="Arial"/>
                <a:cs typeface="Arial"/>
              </a:rPr>
              <a:t>М</a:t>
            </a:r>
            <a:r>
              <a:rPr lang="ru-RU" sz="2800" b="1" i="1" kern="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ru-RU" sz="2800" b="1" i="1" kern="0" dirty="0" err="1">
                <a:solidFill>
                  <a:srgbClr val="002060"/>
                </a:solidFill>
                <a:latin typeface="Arial"/>
                <a:cs typeface="Arial"/>
              </a:rPr>
              <a:t>Яснов</a:t>
            </a:r>
            <a:r>
              <a:rPr lang="ru-RU" sz="2800" b="1" kern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26" name="Picture 2" descr="E:\Recycle.Bin\фото\IMG_20150817_111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456384" cy="28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629890" cy="17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4392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Туалетное мыло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 мыло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Хозяйственное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мыло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Специальное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76672"/>
            <a:ext cx="3986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Виды мыла: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Рисунок 2" descr="IMG_0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2625703"/>
            <a:ext cx="3219319" cy="26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8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74638"/>
            <a:ext cx="9515400" cy="1143000"/>
          </a:xfrm>
        </p:spPr>
        <p:txBody>
          <a:bodyPr>
            <a:noAutofit/>
          </a:bodyPr>
          <a:lstStyle/>
          <a:p>
            <a:pPr marL="2057400" marR="0" lvl="4" indent="-228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/>
                <a:cs typeface="Arial"/>
              </a:rPr>
              <a:t>Из истории м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ыловарения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-1395536"/>
            <a:ext cx="8496944" cy="792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мыловарения насчитывает по меньшей мере 6 тыс. годов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Древние греки очищали тело песком - особенно мелким, привезенным с берегов Нила.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Древние египтяне умывались с помощью пасты из пчелиного воска, растворенной в воде.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Длительное время для мытья употребляли древесную золу.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Мыло долго было предметом роскоши и ценилось наряду с дорогими лекарствами и зельями. Но даже зажиточные люди не могли себе позволить стирать им белье. Для этого использовали разные глины, растения. Стирка была трудным делом, и занимались ею чаще всего мужчины.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этому ремеслу научились в Англии, король Генрих IV  издал закон, который запрещал мыловару ночевать под одной крышей с другими ремесленниками: способ мыловарения держался в тайне.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кусок твердого мыла выпустили в Италии в 1424 году.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Начиная с XIV века, мыловарни стали появляться и в Германии. Для варки мыла использовали говяжье, баранье, свиное, лошадиное сало, китовый и рыбий жир. Добавляли и растительные масла - льняное, хлопковое.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История мыловарения в России уходит своими корнями в допетровскую эпоху. Умельцы научились изготавливать мыло из поташа и животных жиров.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очень любят мыло в необыкновенной форме: овощей, фруктов, зверьков. Оказывается, выпускали такое причудливое мыло уже в XIX столетии.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Фабрика </a:t>
            </a:r>
            <a:r>
              <a:rPr lang="ru-RU" sz="1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Брокара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изготовляла его в виде огурцов. Мыло так было похоже на настоящий овощ, что покупателю было тяжело удержаться от забавной покупки.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556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ФИГУРНОЕ МЫЛО  СВОИМИ РУКАМИ</vt:lpstr>
      <vt:lpstr>О проекте: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 истории мыловарения: </vt:lpstr>
      <vt:lpstr>Презентация PowerPoint</vt:lpstr>
      <vt:lpstr>Вывод: </vt:lpstr>
      <vt:lpstr>ФОТОКОЛЛАЖ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ali</cp:lastModifiedBy>
  <cp:revision>27</cp:revision>
  <dcterms:created xsi:type="dcterms:W3CDTF">2013-02-09T17:45:17Z</dcterms:created>
  <dcterms:modified xsi:type="dcterms:W3CDTF">2016-03-28T04:17:48Z</dcterms:modified>
</cp:coreProperties>
</file>